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Мои результаты учебы </a:t>
            </a:r>
            <a:br>
              <a:rPr lang="ru-RU" dirty="0" smtClean="0"/>
            </a:br>
            <a:r>
              <a:rPr lang="ru-RU" dirty="0" smtClean="0"/>
              <a:t>в 8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8062912" cy="1752600"/>
          </a:xfrm>
        </p:spPr>
        <p:txBody>
          <a:bodyPr/>
          <a:lstStyle/>
          <a:p>
            <a:pPr algn="ctr"/>
            <a:r>
              <a:rPr lang="ru-RU" dirty="0" smtClean="0"/>
              <a:t>Самоанализ  ________________(ФИО)</a:t>
            </a:r>
          </a:p>
          <a:p>
            <a:pPr algn="ctr"/>
            <a:r>
              <a:rPr lang="ru-RU" dirty="0" smtClean="0"/>
              <a:t>по итогам </a:t>
            </a:r>
          </a:p>
          <a:p>
            <a:pPr algn="ctr"/>
            <a:r>
              <a:rPr lang="ru-RU" dirty="0" smtClean="0"/>
              <a:t>201_-__ </a:t>
            </a:r>
            <a:r>
              <a:rPr lang="ru-RU" dirty="0" smtClean="0"/>
              <a:t>учебного года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Благодарю!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– по желанию, имена тех, кого бы вы хотели поблагодарить за помощь  учебе и не только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итоговых работ по предметам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00"/>
          </a:xfrm>
        </p:spPr>
        <p:txBody>
          <a:bodyPr/>
          <a:lstStyle/>
          <a:p>
            <a:r>
              <a:rPr lang="ru-RU" dirty="0" smtClean="0"/>
              <a:t>Здесь – диаграмма или таблица</a:t>
            </a:r>
          </a:p>
          <a:p>
            <a:endParaRPr lang="ru-RU" dirty="0" smtClean="0"/>
          </a:p>
          <a:p>
            <a:r>
              <a:rPr lang="ru-RU" dirty="0" smtClean="0"/>
              <a:t>Сколько предметов освоено на 2 уровне? На 1 уровне?</a:t>
            </a:r>
          </a:p>
          <a:p>
            <a:r>
              <a:rPr lang="ru-RU" dirty="0" smtClean="0"/>
              <a:t>Сколько работ оценены выше 85%? От 65 до 85%?</a:t>
            </a:r>
          </a:p>
          <a:p>
            <a:r>
              <a:rPr lang="ru-RU" dirty="0" smtClean="0"/>
              <a:t>Сколько работ ниже 40%, не написаны – почему?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Сравнение прогностических </a:t>
            </a:r>
            <a:br>
              <a:rPr lang="ru-RU" dirty="0" smtClean="0"/>
            </a:br>
            <a:r>
              <a:rPr lang="ru-RU" dirty="0" smtClean="0"/>
              <a:t>и итоговых результатов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21431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Здесь - диаграмма с 15 столбцами – предметами</a:t>
            </a:r>
          </a:p>
          <a:p>
            <a:r>
              <a:rPr lang="ru-RU" dirty="0" smtClean="0"/>
              <a:t>Совпали ли прогностические и итоговые результаты?</a:t>
            </a:r>
          </a:p>
          <a:p>
            <a:r>
              <a:rPr lang="ru-RU" dirty="0" smtClean="0"/>
              <a:t>Причины.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моего участия в образовательных модулях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71810"/>
            <a:ext cx="8229600" cy="1546192"/>
          </a:xfrm>
        </p:spPr>
        <p:txBody>
          <a:bodyPr/>
          <a:lstStyle/>
          <a:p>
            <a:r>
              <a:rPr lang="ru-RU" dirty="0" smtClean="0"/>
              <a:t>Здесь – фото, сертификаты, выполненные работы (описание или гиперссылка)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Результаты моего участия в Олимпиадах, конкурсах, турнирах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1689068"/>
          </a:xfrm>
        </p:spPr>
        <p:txBody>
          <a:bodyPr/>
          <a:lstStyle/>
          <a:p>
            <a:r>
              <a:rPr lang="ru-RU" dirty="0" smtClean="0"/>
              <a:t>Здесь – фото, грамоты, сертификаты, дипломы, краткие сведения о конкурсах и турнирах.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Лучшие работы по предметам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189266"/>
          </a:xfrm>
        </p:spPr>
        <p:txBody>
          <a:bodyPr/>
          <a:lstStyle/>
          <a:p>
            <a:r>
              <a:rPr lang="ru-RU" dirty="0" smtClean="0"/>
              <a:t>Здесь: эссе, презентации, рефераты, самостоятельные творческие работы – перечень или гиперссылки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«Я для моей школы»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– в каких событиях я участвовал, помогал организовывать в школе, в классе, какие инициативы, идеи предлагал </a:t>
            </a:r>
            <a:r>
              <a:rPr lang="ru-RU" smtClean="0"/>
              <a:t>и реализовывал.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Результаты по физической культуре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- данные по выполнению нормативов или выполненные работы (рефераты, презентации для «освобожденных»)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Мои планы на 9 класс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– </a:t>
            </a:r>
          </a:p>
          <a:p>
            <a:pPr>
              <a:buFontTx/>
              <a:buChar char="-"/>
            </a:pPr>
            <a:r>
              <a:rPr lang="ru-RU" dirty="0" smtClean="0"/>
              <a:t>предметы, которые будут приоритетными (сдача </a:t>
            </a:r>
            <a:r>
              <a:rPr lang="ru-RU" dirty="0" smtClean="0"/>
              <a:t>ОГЭ</a:t>
            </a:r>
            <a:r>
              <a:rPr lang="ru-RU" dirty="0" smtClean="0"/>
              <a:t>),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модули, которые хотели бы посетить (предложить тему),</a:t>
            </a:r>
          </a:p>
          <a:p>
            <a:pPr>
              <a:buFontTx/>
              <a:buChar char="-"/>
            </a:pPr>
            <a:r>
              <a:rPr lang="ru-RU" dirty="0" smtClean="0"/>
              <a:t>Олимпиады и конкурсы, в которых хотите принять участие.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4">
      <a:dk1>
        <a:srgbClr val="FF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</TotalTime>
  <Words>246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Мои результаты учебы  в 8 классе</vt:lpstr>
      <vt:lpstr>Результаты итоговых работ по предметам</vt:lpstr>
      <vt:lpstr>Сравнение прогностических  и итоговых результатов </vt:lpstr>
      <vt:lpstr>Результаты моего участия в образовательных модулях</vt:lpstr>
      <vt:lpstr>Результаты моего участия в Олимпиадах, конкурсах, турнирах</vt:lpstr>
      <vt:lpstr>Лучшие работы по предметам</vt:lpstr>
      <vt:lpstr>«Я для моей школы»</vt:lpstr>
      <vt:lpstr>Результаты по физической культуре</vt:lpstr>
      <vt:lpstr>Мои планы на 9 класс</vt:lpstr>
      <vt:lpstr>Благодарю!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результаты учебы  в 8 классе</dc:title>
  <cp:lastModifiedBy>Пользователь</cp:lastModifiedBy>
  <cp:revision>2</cp:revision>
  <dcterms:modified xsi:type="dcterms:W3CDTF">2016-05-12T10:39:27Z</dcterms:modified>
</cp:coreProperties>
</file>