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  <p:sldMasterId id="2147483720" r:id="rId5"/>
    <p:sldMasterId id="2147483732" r:id="rId6"/>
    <p:sldMasterId id="2147483744" r:id="rId7"/>
  </p:sldMasterIdLst>
  <p:sldIdLst>
    <p:sldId id="256" r:id="rId8"/>
    <p:sldId id="257" r:id="rId9"/>
    <p:sldId id="258" r:id="rId10"/>
    <p:sldId id="261" r:id="rId11"/>
    <p:sldId id="260" r:id="rId12"/>
    <p:sldId id="259" r:id="rId13"/>
    <p:sldId id="262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28" autoAdjust="0"/>
  </p:normalViewPr>
  <p:slideViewPr>
    <p:cSldViewPr>
      <p:cViewPr>
        <p:scale>
          <a:sx n="66" d="100"/>
          <a:sy n="66" d="100"/>
        </p:scale>
        <p:origin x="-128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9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7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29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31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12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02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774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6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4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0F2CEC-5356-4D98-8F11-4E3DAD99357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B7C3B01-27FD-4B26-9D1E-42CD1DE601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" y="-8539"/>
            <a:ext cx="9564556" cy="71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93103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Профессиональные пробы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" name="Picture 20" descr="F:\DCIM\PHOTO\2015_0402_160400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90" y="1952831"/>
            <a:ext cx="1823331" cy="13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F:\DCIM\PHOTO\2015_0402_161043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92" y="3573015"/>
            <a:ext cx="1823329" cy="13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F:\DCIM\PHOTO\2015_0402_161647_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192" y="404664"/>
            <a:ext cx="1754179" cy="13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F:\DCIM\PHOTO\2015_0402_163153_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026"/>
            <a:ext cx="5377479" cy="40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Мои документы\image-15-03-15-11-5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5" y="2636912"/>
            <a:ext cx="4490470" cy="335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Администратор\Мои документы\image-15-03-15-11-56-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32" y="2996952"/>
            <a:ext cx="3655758" cy="348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 </a:t>
            </a:r>
            <a:r>
              <a:rPr lang="ru-RU" dirty="0" smtClean="0"/>
              <a:t>Индустриального </a:t>
            </a:r>
            <a:r>
              <a:rPr lang="ru-RU" dirty="0" smtClean="0"/>
              <a:t>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2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PHOTO\2015_0319_143902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673608" cy="72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Пермский базовый медицинский колледж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:\DCIM\PHOTO\2015_0319_145649_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7" y="188640"/>
            <a:ext cx="3576397" cy="26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DCIM\PHOTO\2015_0319_150025_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4" y="3212976"/>
            <a:ext cx="4438273" cy="332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PHOTO\2015_0319_144754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4" y="188640"/>
            <a:ext cx="3567562" cy="26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DCIM\PHOTO\2015_0319_144907_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268688" cy="24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DCIM\PHOTO\2015_0319_144822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14" y="908720"/>
            <a:ext cx="2373665" cy="178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DCIM\PHOTO\2015_0319_144952_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80" y="908720"/>
            <a:ext cx="2373665" cy="178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DCIM\PHOTO\2015_0319_145007_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6156"/>
            <a:ext cx="2373663" cy="17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DCIM\PHOTO\2015_0319_150226_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851770"/>
            <a:ext cx="2373664" cy="17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DCIM\PHOTO\2015_0319_151852_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80" y="2877103"/>
            <a:ext cx="5040021" cy="37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DCIM\PHOTO\2015_0319_151021_0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1" y="4851539"/>
            <a:ext cx="2373663" cy="17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F:\DCIM\PHOTO\2015_0331_103523_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2157"/>
            <a:ext cx="4358469" cy="32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судьи, прокурора, адвоката.</a:t>
            </a:r>
            <a:endParaRPr lang="ru-RU" dirty="0"/>
          </a:p>
        </p:txBody>
      </p:sp>
      <p:pic>
        <p:nvPicPr>
          <p:cNvPr id="6158" name="Picture 14" descr="F:\DCIM\PHOTO\2015_0331_104036_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1" y="3747177"/>
            <a:ext cx="3560319" cy="26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F:\DCIM\PHOTO\2015_0331_104114_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94" y="1410538"/>
            <a:ext cx="2787295" cy="209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F:\DCIM\PHOTO\2015_0331_105516_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68" y="3714078"/>
            <a:ext cx="3648583" cy="27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DCIM\PHOTO\2015_0331_113637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2" y="620688"/>
            <a:ext cx="4421596" cy="33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DCIM\PHOTO\2015_0331_115443_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71" y="332656"/>
            <a:ext cx="38404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DCIM\PHOTO\2015_0331_115904_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34857"/>
            <a:ext cx="3856190" cy="28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DCIM\PHOTO\2015_0331_120442_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2314868" cy="17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Мои документы\IMG_5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25" y="-1251520"/>
            <a:ext cx="9169084" cy="916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017" y="292494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Мастер класс по фотосъёмке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PHOTO\2015_0402_155546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80920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Пермский техникум профессиональных технологий и дизайна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2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Тема Office</vt:lpstr>
      <vt:lpstr>Волна</vt:lpstr>
      <vt:lpstr>Открытая</vt:lpstr>
      <vt:lpstr>Городская</vt:lpstr>
      <vt:lpstr>Изящная</vt:lpstr>
      <vt:lpstr>1_Открытая</vt:lpstr>
      <vt:lpstr>Углы</vt:lpstr>
      <vt:lpstr>Профессиональные пробы</vt:lpstr>
      <vt:lpstr>Суд Индустриального района</vt:lpstr>
      <vt:lpstr>Пермский базовый медицинский колледж</vt:lpstr>
      <vt:lpstr>Презентация PowerPoint</vt:lpstr>
      <vt:lpstr>Презентация PowerPoint</vt:lpstr>
      <vt:lpstr>Работа судьи, прокурора, адвоката.</vt:lpstr>
      <vt:lpstr>Презентация PowerPoint</vt:lpstr>
      <vt:lpstr>Мастер класс по фотосъёмке</vt:lpstr>
      <vt:lpstr>Пермский техникум профессиональных технологий и дизайна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informatika214</cp:lastModifiedBy>
  <cp:revision>8</cp:revision>
  <dcterms:created xsi:type="dcterms:W3CDTF">2015-04-02T20:36:10Z</dcterms:created>
  <dcterms:modified xsi:type="dcterms:W3CDTF">2015-04-24T09:44:01Z</dcterms:modified>
</cp:coreProperties>
</file>